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BASICS OF PONDFISH HEALTH</a:t>
            </a:r>
            <a:br>
              <a:rPr lang="en-US" dirty="0" smtClean="0"/>
            </a:br>
            <a:r>
              <a:rPr lang="en-US" dirty="0" err="1" smtClean="0"/>
              <a:t>Dr</a:t>
            </a:r>
            <a:r>
              <a:rPr lang="en-US" dirty="0" smtClean="0"/>
              <a:t> Erik Johnson</a:t>
            </a:r>
            <a:br>
              <a:rPr lang="en-US" dirty="0" smtClean="0"/>
            </a:br>
            <a:r>
              <a:rPr lang="en-US" b="1" dirty="0" smtClean="0">
                <a:solidFill>
                  <a:srgbClr val="FFFF00"/>
                </a:solidFill>
              </a:rPr>
              <a:t>DRJOHNSON.COM</a:t>
            </a:r>
            <a:r>
              <a:rPr lang="en-US" dirty="0" smtClean="0"/>
              <a:t> ALL IS THERE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657600"/>
            <a:ext cx="6400800" cy="194733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It’s a drinking-game. Get out your hunch-punch.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You drink every time I relate HEALTH to the WATER QUALITY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You’ll be SMASHED by the end.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4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258" y="480776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KHV? WHEN THEY’RE DYING HARD</a:t>
            </a:r>
            <a:br>
              <a:rPr lang="en-US" dirty="0" smtClean="0"/>
            </a:br>
            <a:r>
              <a:rPr lang="en-US" dirty="0" smtClean="0"/>
              <a:t>NOTE TEMPERATURES 70-80 ARE KEY</a:t>
            </a:r>
            <a:br>
              <a:rPr lang="en-US" dirty="0" smtClean="0"/>
            </a:br>
            <a:r>
              <a:rPr lang="en-US" dirty="0" smtClean="0"/>
              <a:t>WHY NOT TEST? (RESULTS TIME/REPORTABLE)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700514"/>
            <a:ext cx="4929187" cy="3688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77" y="371354"/>
            <a:ext cx="3191729" cy="3354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97" y="1702776"/>
            <a:ext cx="2484280" cy="33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366" y="2533486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HEATING</a:t>
            </a:r>
            <a:br>
              <a:rPr lang="en-US" dirty="0" smtClean="0"/>
            </a:br>
            <a:r>
              <a:rPr lang="en-US" dirty="0" smtClean="0"/>
              <a:t>1 DEG PER HOUR</a:t>
            </a:r>
            <a:br>
              <a:rPr lang="en-US" dirty="0" smtClean="0"/>
            </a:br>
            <a:r>
              <a:rPr lang="en-US" dirty="0" smtClean="0"/>
              <a:t>HIGH AERATION</a:t>
            </a:r>
            <a:br>
              <a:rPr lang="en-US" dirty="0" smtClean="0"/>
            </a:br>
            <a:r>
              <a:rPr lang="en-US" dirty="0" smtClean="0"/>
              <a:t>SMALLER FACILITY</a:t>
            </a:r>
            <a:br>
              <a:rPr lang="en-US" dirty="0" smtClean="0"/>
            </a:br>
            <a:r>
              <a:rPr lang="en-US" dirty="0" smtClean="0"/>
              <a:t>BIOSEED</a:t>
            </a:r>
            <a:br>
              <a:rPr lang="en-US" dirty="0" smtClean="0"/>
            </a:br>
            <a:r>
              <a:rPr lang="en-US" dirty="0" smtClean="0"/>
              <a:t>KEEP COVERED</a:t>
            </a:r>
            <a:br>
              <a:rPr lang="en-US" dirty="0" smtClean="0"/>
            </a:br>
            <a:r>
              <a:rPr lang="en-US" dirty="0" smtClean="0"/>
              <a:t>HARD TO REPLACE FISH IN POND</a:t>
            </a:r>
            <a:br>
              <a:rPr lang="en-US" dirty="0" smtClean="0"/>
            </a:br>
            <a:r>
              <a:rPr lang="en-US" dirty="0" smtClean="0"/>
              <a:t>83 DF 2-3 days</a:t>
            </a:r>
            <a:br>
              <a:rPr lang="en-US" dirty="0" smtClean="0"/>
            </a:br>
            <a:r>
              <a:rPr lang="en-US" dirty="0" smtClean="0"/>
              <a:t>SAVED FISH ‘INFECTIOUS’</a:t>
            </a:r>
            <a:br>
              <a:rPr lang="en-US" dirty="0" smtClean="0"/>
            </a:br>
            <a:r>
              <a:rPr lang="en-US" dirty="0" smtClean="0"/>
              <a:t>(NEVER HAPPENED)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26780"/>
            <a:ext cx="2738183" cy="3656010"/>
          </a:xfrm>
        </p:spPr>
      </p:pic>
    </p:spTree>
    <p:extLst>
      <p:ext uri="{BB962C8B-B14F-4D97-AF65-F5344CB8AC3E}">
        <p14:creationId xmlns:p14="http://schemas.microsoft.com/office/powerpoint/2010/main" val="297705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/ ROTTING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3" y="419512"/>
            <a:ext cx="4533494" cy="36736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86" y="103358"/>
            <a:ext cx="3479421" cy="287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07" y="2573305"/>
            <a:ext cx="4597008" cy="1914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03" y="110521"/>
            <a:ext cx="3243072" cy="2462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65" y="4383986"/>
            <a:ext cx="2836327" cy="21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3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MOUTH GILL BODY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9" y="628417"/>
            <a:ext cx="4417670" cy="33132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9" y="504483"/>
            <a:ext cx="3901440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33" y="2462527"/>
            <a:ext cx="1905821" cy="193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30" y="3764017"/>
            <a:ext cx="3143490" cy="220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1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MEDICATED FEED -  AQUAFLOR</a:t>
            </a:r>
            <a:br>
              <a:rPr lang="en-US" dirty="0" smtClean="0"/>
            </a:br>
            <a:r>
              <a:rPr lang="en-US" dirty="0" smtClean="0"/>
              <a:t>practically impossible </a:t>
            </a:r>
            <a:r>
              <a:rPr lang="en-US" dirty="0"/>
              <a:t>to get</a:t>
            </a:r>
            <a:br>
              <a:rPr lang="en-US" dirty="0"/>
            </a:br>
            <a:r>
              <a:rPr lang="en-US" sz="2200" b="1" dirty="0">
                <a:solidFill>
                  <a:srgbClr val="FFFF00"/>
                </a:solidFill>
              </a:rPr>
              <a:t>https://drjohnson.com/medfood/mobile/index.html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0" y="420077"/>
            <a:ext cx="1280219" cy="3614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66" y="500183"/>
            <a:ext cx="1408837" cy="3597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73" y="500183"/>
            <a:ext cx="1029758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07" y="1077789"/>
            <a:ext cx="45720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7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 IT UP IN ZIPLOC </a:t>
            </a:r>
            <a:br>
              <a:rPr lang="en-US" dirty="0" smtClean="0"/>
            </a:br>
            <a:r>
              <a:rPr lang="en-US" dirty="0" smtClean="0"/>
              <a:t>SPREAD ON WAX PAPER</a:t>
            </a:r>
            <a:br>
              <a:rPr lang="en-US" dirty="0" smtClean="0"/>
            </a:br>
            <a:r>
              <a:rPr lang="en-US" dirty="0" smtClean="0"/>
              <a:t>LET DRY</a:t>
            </a:r>
            <a:br>
              <a:rPr lang="en-US" dirty="0" smtClean="0"/>
            </a:br>
            <a:r>
              <a:rPr lang="en-US" b="1" dirty="0" smtClean="0">
                <a:solidFill>
                  <a:srgbClr val="FFFF00"/>
                </a:solidFill>
              </a:rPr>
              <a:t>DOSING AT FISHTREATMENTS.COM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9" y="851938"/>
            <a:ext cx="3048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31" y="935892"/>
            <a:ext cx="3048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68" y="325640"/>
            <a:ext cx="2348385" cy="3130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61" y="3298538"/>
            <a:ext cx="2142823" cy="285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3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cases start and end 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Ammonia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Nitrite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Nitrate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pH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Alkalinity	</a:t>
            </a:r>
          </a:p>
        </p:txBody>
      </p:sp>
    </p:spTree>
    <p:extLst>
      <p:ext uri="{BB962C8B-B14F-4D97-AF65-F5344CB8AC3E}">
        <p14:creationId xmlns:p14="http://schemas.microsoft.com/office/powerpoint/2010/main" val="335843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81" y="404967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SHORTCUT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 The 6-in-One kit and an Ammonia kit</a:t>
            </a:r>
            <a:br>
              <a:rPr lang="en-US" dirty="0" smtClean="0"/>
            </a:br>
            <a:r>
              <a:rPr lang="en-US" dirty="0" smtClean="0"/>
              <a:t>Test water absolutely first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2" y="952794"/>
            <a:ext cx="2606474" cy="2542760"/>
          </a:xfrm>
        </p:spPr>
      </p:pic>
    </p:spTree>
    <p:extLst>
      <p:ext uri="{BB962C8B-B14F-4D97-AF65-F5344CB8AC3E}">
        <p14:creationId xmlns:p14="http://schemas.microsoft.com/office/powerpoint/2010/main" val="206855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PH, AMMONIA, NITRITE, NITRATE and ALKALINITY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2" y="878042"/>
            <a:ext cx="2947987" cy="22168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15" y="644118"/>
            <a:ext cx="2762738" cy="368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5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323" y="2152426"/>
            <a:ext cx="5639166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AMMONIA is an uncommon problem in Eco Ponds BECAUSE</a:t>
            </a:r>
            <a:br>
              <a:rPr lang="en-US" dirty="0" smtClean="0"/>
            </a:br>
            <a:r>
              <a:rPr lang="en-US" dirty="0" smtClean="0"/>
              <a:t>BIOFILM – </a:t>
            </a:r>
            <a:br>
              <a:rPr lang="en-US" dirty="0" smtClean="0"/>
            </a:br>
            <a:r>
              <a:rPr lang="en-US" dirty="0" smtClean="0"/>
              <a:t>FIX WITH </a:t>
            </a:r>
            <a:r>
              <a:rPr lang="en-US" b="1" dirty="0" smtClean="0">
                <a:solidFill>
                  <a:srgbClr val="FFFF00"/>
                </a:solidFill>
              </a:rPr>
              <a:t>BIOSEEDING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FF00"/>
                </a:solidFill>
              </a:rPr>
              <a:t>TRICKLE 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`Avoid shocks</a:t>
            </a:r>
            <a:br>
              <a:rPr lang="en-US" dirty="0" smtClean="0"/>
            </a:br>
            <a:r>
              <a:rPr lang="en-US" dirty="0" smtClean="0"/>
              <a:t>	`IT GETS DONE (WC’s 	DON’T)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747112"/>
            <a:ext cx="3638427" cy="3401995"/>
          </a:xfrm>
        </p:spPr>
      </p:pic>
    </p:spTree>
    <p:extLst>
      <p:ext uri="{BB962C8B-B14F-4D97-AF65-F5344CB8AC3E}">
        <p14:creationId xmlns:p14="http://schemas.microsoft.com/office/powerpoint/2010/main" val="202591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415" y="1657273"/>
            <a:ext cx="5787658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Nitrite	RARE PROBLEM FOR NEW PONDS</a:t>
            </a:r>
            <a:br>
              <a:rPr lang="en-US" dirty="0" smtClean="0"/>
            </a:br>
            <a:r>
              <a:rPr lang="en-US" dirty="0" smtClean="0"/>
              <a:t>FIX: </a:t>
            </a:r>
            <a:r>
              <a:rPr lang="en-US" b="1" dirty="0" smtClean="0">
                <a:solidFill>
                  <a:srgbClr val="FFFF00"/>
                </a:solidFill>
              </a:rPr>
              <a:t>BIOSEEDING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FIX TRICKLE SYSTEMS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SALTING (Temporary)</a:t>
            </a:r>
            <a:br>
              <a:rPr lang="en-US" dirty="0" smtClean="0"/>
            </a:br>
            <a:r>
              <a:rPr lang="en-US" dirty="0" smtClean="0"/>
              <a:t>METHYLENE BLUE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7" y="755447"/>
            <a:ext cx="3537970" cy="3614219"/>
          </a:xfrm>
        </p:spPr>
      </p:pic>
    </p:spTree>
    <p:extLst>
      <p:ext uri="{BB962C8B-B14F-4D97-AF65-F5344CB8AC3E}">
        <p14:creationId xmlns:p14="http://schemas.microsoft.com/office/powerpoint/2010/main" val="251314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588" y="2010988"/>
            <a:ext cx="5967412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BIOSEEDING</a:t>
            </a:r>
            <a:br>
              <a:rPr lang="en-US" dirty="0" smtClean="0"/>
            </a:br>
            <a:r>
              <a:rPr lang="en-US" dirty="0" smtClean="0"/>
              <a:t>DONOR and RECIPIENT SYSTEMS</a:t>
            </a:r>
            <a:br>
              <a:rPr lang="en-US" dirty="0" smtClean="0"/>
            </a:br>
            <a:r>
              <a:rPr lang="en-US" dirty="0" smtClean="0"/>
              <a:t>SUPPORT PH</a:t>
            </a:r>
            <a:br>
              <a:rPr lang="en-US" dirty="0" smtClean="0"/>
            </a:br>
            <a:r>
              <a:rPr lang="en-US" dirty="0" smtClean="0"/>
              <a:t>SPONGE FILTER</a:t>
            </a:r>
            <a:br>
              <a:rPr lang="en-US" dirty="0" smtClean="0"/>
            </a:br>
            <a:r>
              <a:rPr lang="en-US" dirty="0" smtClean="0"/>
              <a:t>WORKS INSTANTLY (24HRS)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051">
            <a:off x="934305" y="620476"/>
            <a:ext cx="3708033" cy="27810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051">
            <a:off x="2228892" y="1706307"/>
            <a:ext cx="3708033" cy="27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9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67024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NITRATES IMMUNESUPPRESSIVE OVER 180</a:t>
            </a:r>
            <a:br>
              <a:rPr lang="en-US" dirty="0" smtClean="0"/>
            </a:br>
            <a:r>
              <a:rPr lang="en-US" dirty="0" smtClean="0"/>
              <a:t>FIX: TRICKLE SYSTEM – WHY RAINBIRD?</a:t>
            </a:r>
            <a:br>
              <a:rPr lang="en-US" dirty="0" smtClean="0"/>
            </a:br>
            <a:r>
              <a:rPr lang="en-US" dirty="0" smtClean="0"/>
              <a:t>CHLORINE? PRESS-REG IMPORTANT FOR EMITTERS TO WORK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6" y="631093"/>
            <a:ext cx="4147786" cy="36147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60" y="211014"/>
            <a:ext cx="1997167" cy="1693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46" y="801070"/>
            <a:ext cx="3630246" cy="3274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31" y="1996954"/>
            <a:ext cx="2164544" cy="224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IT’S NOT WATER?</a:t>
            </a:r>
            <a:br>
              <a:rPr lang="en-US" dirty="0" smtClean="0"/>
            </a:br>
            <a:r>
              <a:rPr lang="en-US" dirty="0" smtClean="0"/>
              <a:t>SHOTGUNS THEN</a:t>
            </a:r>
            <a:br>
              <a:rPr lang="en-US" dirty="0" smtClean="0"/>
            </a:br>
            <a:r>
              <a:rPr lang="en-US" dirty="0" smtClean="0"/>
              <a:t>BUT BSDT IS SUPERBROAD  - NOT IN 80+ H20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7" y="787400"/>
            <a:ext cx="1174789" cy="3614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19" y="787400"/>
            <a:ext cx="2291198" cy="2612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77" y="1039446"/>
            <a:ext cx="2971149" cy="2228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86" y="536331"/>
            <a:ext cx="1333470" cy="41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3889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</TotalTime>
  <Words>99</Words>
  <Application>Microsoft Office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Slice</vt:lpstr>
      <vt:lpstr>BASICS OF PONDFISH HEALTH Dr Erik Johnson DRJOHNSON.COM ALL IS THERE</vt:lpstr>
      <vt:lpstr>Most cases start and end water quality</vt:lpstr>
      <vt:lpstr>SHORTCUT Get The 6-in-One kit and an Ammonia kit Test water absolutely first</vt:lpstr>
      <vt:lpstr>COMMENTS ON PH, AMMONIA, NITRITE, NITRATE and ALKALINITY</vt:lpstr>
      <vt:lpstr>AMMONIA is an uncommon problem in Eco Ponds BECAUSE BIOFILM –  FIX WITH BIOSEEDING TRICKLE SYSTEM  `Avoid shocks  `IT GETS DONE (WC’s  DON’T)</vt:lpstr>
      <vt:lpstr>Nitrite RARE PROBLEM FOR NEW PONDS FIX: BIOSEEDING FIX TRICKLE SYSTEMS SALTING (Temporary) METHYLENE BLUE</vt:lpstr>
      <vt:lpstr>BIOSEEDING DONOR and RECIPIENT SYSTEMS SUPPORT PH SPONGE FILTER WORKS INSTANTLY (24HRS)</vt:lpstr>
      <vt:lpstr>NITRATES IMMUNESUPPRESSIVE OVER 180 FIX: TRICKLE SYSTEM – WHY RAINBIRD? CHLORINE? PRESS-REG IMPORTANT FOR EMITTERS TO WORK</vt:lpstr>
      <vt:lpstr>WHAT IF IT’S NOT WATER? SHOTGUNS THEN BUT BSDT IS SUPERBROAD  - NOT IN 80+ H20</vt:lpstr>
      <vt:lpstr>KHV? WHEN THEY’RE DYING HARD NOTE TEMPERATURES 70-80 ARE KEY WHY NOT TEST? (RESULTS TIME/REPORTABLE)</vt:lpstr>
      <vt:lpstr>HEATING 1 DEG PER HOUR HIGH AERATION SMALLER FACILITY BIOSEED KEEP COVERED HARD TO REPLACE FISH IN POND 83 DF 2-3 days SAVED FISH ‘INFECTIOUS’ (NEVER HAPPENED)</vt:lpstr>
      <vt:lpstr>BACTERIAL / ROTTING</vt:lpstr>
      <vt:lpstr>TAIL MOUTH GILL BODY</vt:lpstr>
      <vt:lpstr>MEDICATED FEED -  AQUAFLOR practically impossible to get https://drjohnson.com/medfood/mobile/index.html</vt:lpstr>
      <vt:lpstr>MIX IT UP IN ZIPLOC  SPREAD ON WAX PAPER LET DRY DOSING AT FISHTREATMENTS.COM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PONDFISH HEALTH</dc:title>
  <dc:creator>Erik</dc:creator>
  <cp:lastModifiedBy>Erik</cp:lastModifiedBy>
  <cp:revision>10</cp:revision>
  <dcterms:created xsi:type="dcterms:W3CDTF">2022-03-14T15:23:03Z</dcterms:created>
  <dcterms:modified xsi:type="dcterms:W3CDTF">2022-03-14T17:01:16Z</dcterms:modified>
</cp:coreProperties>
</file>